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CEF6C2A1-9621-4982-A188-61E1290D5770}">
          <p14:sldIdLst>
            <p14:sldId id="256"/>
          </p14:sldIdLst>
        </p14:section>
        <p14:section name="Definition" id="{A37FCCB0-1591-4F59-A2AA-7F1C652941F2}">
          <p14:sldIdLst>
            <p14:sldId id="257"/>
          </p14:sldIdLst>
        </p14:section>
        <p14:section name="Statistics in USA" id="{FF3FAA81-0198-4742-A546-E6ECCA188B91}">
          <p14:sldIdLst>
            <p14:sldId id="258"/>
          </p14:sldIdLst>
        </p14:section>
        <p14:section name="Prevention" id="{1FA48E91-3813-46D3-8161-56C83829DA4E}">
          <p14:sldIdLst>
            <p14:sldId id="259"/>
          </p14:sldIdLst>
        </p14:section>
        <p14:section name="Vaccination priority" id="{D0B4B2F1-685F-4B44-AFEF-85FEBFA4AA05}">
          <p14:sldIdLst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5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CC7CE3-BE49-43C0-920B-3F7341DCAFCF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</dgm:pt>
    <dgm:pt modelId="{E153E530-D6F7-42E7-8DBF-61068CE77D44}">
      <dgm:prSet phldrT="[Text]"/>
      <dgm:spPr/>
      <dgm:t>
        <a:bodyPr/>
        <a:lstStyle/>
        <a:p>
          <a:r>
            <a:rPr lang="en-US" dirty="0" smtClean="0"/>
            <a:t>Hygiene</a:t>
          </a:r>
          <a:endParaRPr lang="en-US" dirty="0"/>
        </a:p>
      </dgm:t>
    </dgm:pt>
    <dgm:pt modelId="{57BB66DD-D32C-45DB-B6D4-8101F85459D9}" type="parTrans" cxnId="{C621793F-1EAC-4C2E-8A8A-DBDDCAE15427}">
      <dgm:prSet/>
      <dgm:spPr/>
      <dgm:t>
        <a:bodyPr/>
        <a:lstStyle/>
        <a:p>
          <a:endParaRPr lang="en-US"/>
        </a:p>
      </dgm:t>
    </dgm:pt>
    <dgm:pt modelId="{3863E4DA-2BB6-4326-AE1C-C6569C4718ED}" type="sibTrans" cxnId="{C621793F-1EAC-4C2E-8A8A-DBDDCAE15427}">
      <dgm:prSet/>
      <dgm:spPr/>
      <dgm:t>
        <a:bodyPr/>
        <a:lstStyle/>
        <a:p>
          <a:endParaRPr lang="en-US"/>
        </a:p>
      </dgm:t>
    </dgm:pt>
    <dgm:pt modelId="{8278640F-727B-4674-B71E-3CC97503C560}">
      <dgm:prSet phldrT="[Text]"/>
      <dgm:spPr/>
      <dgm:t>
        <a:bodyPr/>
        <a:lstStyle/>
        <a:p>
          <a:r>
            <a:rPr lang="en-US" dirty="0" smtClean="0"/>
            <a:t>Mask</a:t>
          </a:r>
          <a:endParaRPr lang="en-US" dirty="0"/>
        </a:p>
      </dgm:t>
    </dgm:pt>
    <dgm:pt modelId="{F2E681F7-3A65-468E-BD10-3F2F94CF0F24}" type="parTrans" cxnId="{3916947E-296F-458E-B687-173D576797EC}">
      <dgm:prSet/>
      <dgm:spPr/>
      <dgm:t>
        <a:bodyPr/>
        <a:lstStyle/>
        <a:p>
          <a:endParaRPr lang="en-US"/>
        </a:p>
      </dgm:t>
    </dgm:pt>
    <dgm:pt modelId="{849E2CB3-7100-4F12-B9DD-CC289C2A71A2}" type="sibTrans" cxnId="{3916947E-296F-458E-B687-173D576797EC}">
      <dgm:prSet/>
      <dgm:spPr/>
      <dgm:t>
        <a:bodyPr/>
        <a:lstStyle/>
        <a:p>
          <a:endParaRPr lang="en-US"/>
        </a:p>
      </dgm:t>
    </dgm:pt>
    <dgm:pt modelId="{B763E034-860D-4DFC-AD86-0B5768C7E1CF}">
      <dgm:prSet phldrT="[Text]"/>
      <dgm:spPr/>
      <dgm:t>
        <a:bodyPr/>
        <a:lstStyle/>
        <a:p>
          <a:r>
            <a:rPr lang="en-US" dirty="0" smtClean="0"/>
            <a:t>Social Distance</a:t>
          </a:r>
          <a:endParaRPr lang="en-US" dirty="0"/>
        </a:p>
      </dgm:t>
    </dgm:pt>
    <dgm:pt modelId="{16BC611E-1FAF-461F-9AAD-47482580AEE2}" type="parTrans" cxnId="{FF91B739-14EE-42EB-846F-53F1B91F5113}">
      <dgm:prSet/>
      <dgm:spPr/>
      <dgm:t>
        <a:bodyPr/>
        <a:lstStyle/>
        <a:p>
          <a:endParaRPr lang="en-US"/>
        </a:p>
      </dgm:t>
    </dgm:pt>
    <dgm:pt modelId="{B0F11AA9-33D5-4D03-93C3-11F3BA066859}" type="sibTrans" cxnId="{FF91B739-14EE-42EB-846F-53F1B91F5113}">
      <dgm:prSet/>
      <dgm:spPr/>
      <dgm:t>
        <a:bodyPr/>
        <a:lstStyle/>
        <a:p>
          <a:endParaRPr lang="en-US"/>
        </a:p>
      </dgm:t>
    </dgm:pt>
    <dgm:pt modelId="{085E5D21-ED42-4D10-9BB7-ED59B3105C1E}" type="pres">
      <dgm:prSet presAssocID="{CFCC7CE3-BE49-43C0-920B-3F7341DCAFCF}" presName="diagram" presStyleCnt="0">
        <dgm:presLayoutVars>
          <dgm:dir/>
          <dgm:animLvl val="lvl"/>
          <dgm:resizeHandles val="exact"/>
        </dgm:presLayoutVars>
      </dgm:prSet>
      <dgm:spPr/>
    </dgm:pt>
    <dgm:pt modelId="{DC8948A2-21C0-4227-96AD-B905F3465C27}" type="pres">
      <dgm:prSet presAssocID="{E153E530-D6F7-42E7-8DBF-61068CE77D44}" presName="compNode" presStyleCnt="0"/>
      <dgm:spPr/>
    </dgm:pt>
    <dgm:pt modelId="{6343C3B4-C33C-4588-8422-2C569E0AAEB9}" type="pres">
      <dgm:prSet presAssocID="{E153E530-D6F7-42E7-8DBF-61068CE77D44}" presName="childRect" presStyleLbl="bgAcc1" presStyleIdx="0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E46E0DD-B315-4371-B6AD-AEFA1D516F21}" type="pres">
      <dgm:prSet presAssocID="{E153E530-D6F7-42E7-8DBF-61068CE77D4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09593-2EB6-4C14-BECC-4F5B9C6A7450}" type="pres">
      <dgm:prSet presAssocID="{E153E530-D6F7-42E7-8DBF-61068CE77D44}" presName="parentRect" presStyleLbl="alignNode1" presStyleIdx="0" presStyleCnt="3"/>
      <dgm:spPr/>
      <dgm:t>
        <a:bodyPr/>
        <a:lstStyle/>
        <a:p>
          <a:endParaRPr lang="en-US"/>
        </a:p>
      </dgm:t>
    </dgm:pt>
    <dgm:pt modelId="{46C6A6CB-3763-42C9-BFAC-4D51627684D4}" type="pres">
      <dgm:prSet presAssocID="{E153E530-D6F7-42E7-8DBF-61068CE77D44}" presName="adorn" presStyleLbl="fgAccFollowNode1" presStyleIdx="0" presStyleCnt="3"/>
      <dgm:spPr/>
    </dgm:pt>
    <dgm:pt modelId="{B450B32B-904F-4EB9-B01B-7BF4E88654BF}" type="pres">
      <dgm:prSet presAssocID="{3863E4DA-2BB6-4326-AE1C-C6569C4718ED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A579F8F-2049-42A6-975C-F8DD67AA3C60}" type="pres">
      <dgm:prSet presAssocID="{8278640F-727B-4674-B71E-3CC97503C560}" presName="compNode" presStyleCnt="0"/>
      <dgm:spPr/>
    </dgm:pt>
    <dgm:pt modelId="{AC388F16-F691-4239-8D3C-D91650548F87}" type="pres">
      <dgm:prSet presAssocID="{8278640F-727B-4674-B71E-3CC97503C560}" presName="childRect" presStyleLbl="bgAcc1" presStyleIdx="1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CAB62BA-176E-4C07-9FF1-EC3860E9E50C}" type="pres">
      <dgm:prSet presAssocID="{8278640F-727B-4674-B71E-3CC97503C56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740E00-E913-4DE2-BE2A-631D4494EE06}" type="pres">
      <dgm:prSet presAssocID="{8278640F-727B-4674-B71E-3CC97503C560}" presName="parentRect" presStyleLbl="alignNode1" presStyleIdx="1" presStyleCnt="3"/>
      <dgm:spPr/>
      <dgm:t>
        <a:bodyPr/>
        <a:lstStyle/>
        <a:p>
          <a:endParaRPr lang="en-US"/>
        </a:p>
      </dgm:t>
    </dgm:pt>
    <dgm:pt modelId="{2D53EFC9-3771-4B64-BC7C-D2F1A7C51E37}" type="pres">
      <dgm:prSet presAssocID="{8278640F-727B-4674-B71E-3CC97503C560}" presName="adorn" presStyleLbl="fgAccFollowNode1" presStyleIdx="1" presStyleCnt="3"/>
      <dgm:spPr/>
    </dgm:pt>
    <dgm:pt modelId="{FA18014B-6D09-4AC8-AA63-8C3EA8BB01AB}" type="pres">
      <dgm:prSet presAssocID="{849E2CB3-7100-4F12-B9DD-CC289C2A71A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2A04B53-CDE2-49D3-BE9F-CDE7E510E41F}" type="pres">
      <dgm:prSet presAssocID="{B763E034-860D-4DFC-AD86-0B5768C7E1CF}" presName="compNode" presStyleCnt="0"/>
      <dgm:spPr/>
    </dgm:pt>
    <dgm:pt modelId="{3780687C-ABCD-4956-9F33-8C5165E97C1B}" type="pres">
      <dgm:prSet presAssocID="{B763E034-860D-4DFC-AD86-0B5768C7E1CF}" presName="childRect" presStyleLbl="bgAcc1" presStyleIdx="2" presStyleCnt="3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E3F57FDA-38F3-428A-B6D5-14A14341C28E}" type="pres">
      <dgm:prSet presAssocID="{B763E034-860D-4DFC-AD86-0B5768C7E1C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AB5A1-D0C4-4B03-B87A-6B09C48A1462}" type="pres">
      <dgm:prSet presAssocID="{B763E034-860D-4DFC-AD86-0B5768C7E1CF}" presName="parentRect" presStyleLbl="alignNode1" presStyleIdx="2" presStyleCnt="3"/>
      <dgm:spPr/>
      <dgm:t>
        <a:bodyPr/>
        <a:lstStyle/>
        <a:p>
          <a:endParaRPr lang="en-US"/>
        </a:p>
      </dgm:t>
    </dgm:pt>
    <dgm:pt modelId="{5233C022-111C-4C88-B957-AC3E83C579CA}" type="pres">
      <dgm:prSet presAssocID="{B763E034-860D-4DFC-AD86-0B5768C7E1CF}" presName="adorn" presStyleLbl="fgAccFollowNode1" presStyleIdx="2" presStyleCnt="3"/>
      <dgm:spPr/>
    </dgm:pt>
  </dgm:ptLst>
  <dgm:cxnLst>
    <dgm:cxn modelId="{41045F5F-6A3B-42D7-A403-5C7C9B9F3213}" type="presOf" srcId="{E153E530-D6F7-42E7-8DBF-61068CE77D44}" destId="{8E46E0DD-B315-4371-B6AD-AEFA1D516F21}" srcOrd="0" destOrd="0" presId="urn:microsoft.com/office/officeart/2005/8/layout/bList2"/>
    <dgm:cxn modelId="{C621793F-1EAC-4C2E-8A8A-DBDDCAE15427}" srcId="{CFCC7CE3-BE49-43C0-920B-3F7341DCAFCF}" destId="{E153E530-D6F7-42E7-8DBF-61068CE77D44}" srcOrd="0" destOrd="0" parTransId="{57BB66DD-D32C-45DB-B6D4-8101F85459D9}" sibTransId="{3863E4DA-2BB6-4326-AE1C-C6569C4718ED}"/>
    <dgm:cxn modelId="{B4E04B0B-5A2E-48B6-81A6-345C8CD9A704}" type="presOf" srcId="{CFCC7CE3-BE49-43C0-920B-3F7341DCAFCF}" destId="{085E5D21-ED42-4D10-9BB7-ED59B3105C1E}" srcOrd="0" destOrd="0" presId="urn:microsoft.com/office/officeart/2005/8/layout/bList2"/>
    <dgm:cxn modelId="{DA689279-99E2-4B2C-948C-D8203AE1BCF4}" type="presOf" srcId="{3863E4DA-2BB6-4326-AE1C-C6569C4718ED}" destId="{B450B32B-904F-4EB9-B01B-7BF4E88654BF}" srcOrd="0" destOrd="0" presId="urn:microsoft.com/office/officeart/2005/8/layout/bList2"/>
    <dgm:cxn modelId="{48E53249-6C08-4F3D-847C-F71387E313F2}" type="presOf" srcId="{8278640F-727B-4674-B71E-3CC97503C560}" destId="{6CAB62BA-176E-4C07-9FF1-EC3860E9E50C}" srcOrd="0" destOrd="0" presId="urn:microsoft.com/office/officeart/2005/8/layout/bList2"/>
    <dgm:cxn modelId="{3916947E-296F-458E-B687-173D576797EC}" srcId="{CFCC7CE3-BE49-43C0-920B-3F7341DCAFCF}" destId="{8278640F-727B-4674-B71E-3CC97503C560}" srcOrd="1" destOrd="0" parTransId="{F2E681F7-3A65-468E-BD10-3F2F94CF0F24}" sibTransId="{849E2CB3-7100-4F12-B9DD-CC289C2A71A2}"/>
    <dgm:cxn modelId="{BFF81E91-95F1-4303-B5C8-E62B9827D262}" type="presOf" srcId="{B763E034-860D-4DFC-AD86-0B5768C7E1CF}" destId="{E3F57FDA-38F3-428A-B6D5-14A14341C28E}" srcOrd="0" destOrd="0" presId="urn:microsoft.com/office/officeart/2005/8/layout/bList2"/>
    <dgm:cxn modelId="{9A034910-A0E1-41E0-8E68-57B43B541628}" type="presOf" srcId="{849E2CB3-7100-4F12-B9DD-CC289C2A71A2}" destId="{FA18014B-6D09-4AC8-AA63-8C3EA8BB01AB}" srcOrd="0" destOrd="0" presId="urn:microsoft.com/office/officeart/2005/8/layout/bList2"/>
    <dgm:cxn modelId="{93D34A52-61C5-4B10-B620-5383055DF961}" type="presOf" srcId="{8278640F-727B-4674-B71E-3CC97503C560}" destId="{3E740E00-E913-4DE2-BE2A-631D4494EE06}" srcOrd="1" destOrd="0" presId="urn:microsoft.com/office/officeart/2005/8/layout/bList2"/>
    <dgm:cxn modelId="{53421FEE-4B8F-4BEC-8E2F-42715636DB3B}" type="presOf" srcId="{E153E530-D6F7-42E7-8DBF-61068CE77D44}" destId="{B1D09593-2EB6-4C14-BECC-4F5B9C6A7450}" srcOrd="1" destOrd="0" presId="urn:microsoft.com/office/officeart/2005/8/layout/bList2"/>
    <dgm:cxn modelId="{FD1FAE86-60E6-43F5-A234-769307D7D109}" type="presOf" srcId="{B763E034-860D-4DFC-AD86-0B5768C7E1CF}" destId="{324AB5A1-D0C4-4B03-B87A-6B09C48A1462}" srcOrd="1" destOrd="0" presId="urn:microsoft.com/office/officeart/2005/8/layout/bList2"/>
    <dgm:cxn modelId="{FF91B739-14EE-42EB-846F-53F1B91F5113}" srcId="{CFCC7CE3-BE49-43C0-920B-3F7341DCAFCF}" destId="{B763E034-860D-4DFC-AD86-0B5768C7E1CF}" srcOrd="2" destOrd="0" parTransId="{16BC611E-1FAF-461F-9AAD-47482580AEE2}" sibTransId="{B0F11AA9-33D5-4D03-93C3-11F3BA066859}"/>
    <dgm:cxn modelId="{C5587B81-8458-407F-A5B5-106F24182CE2}" type="presParOf" srcId="{085E5D21-ED42-4D10-9BB7-ED59B3105C1E}" destId="{DC8948A2-21C0-4227-96AD-B905F3465C27}" srcOrd="0" destOrd="0" presId="urn:microsoft.com/office/officeart/2005/8/layout/bList2"/>
    <dgm:cxn modelId="{9E16479D-DFB9-4B80-972D-DA90C719B1E6}" type="presParOf" srcId="{DC8948A2-21C0-4227-96AD-B905F3465C27}" destId="{6343C3B4-C33C-4588-8422-2C569E0AAEB9}" srcOrd="0" destOrd="0" presId="urn:microsoft.com/office/officeart/2005/8/layout/bList2"/>
    <dgm:cxn modelId="{11054CB1-9404-4AF5-A75B-2254AA376514}" type="presParOf" srcId="{DC8948A2-21C0-4227-96AD-B905F3465C27}" destId="{8E46E0DD-B315-4371-B6AD-AEFA1D516F21}" srcOrd="1" destOrd="0" presId="urn:microsoft.com/office/officeart/2005/8/layout/bList2"/>
    <dgm:cxn modelId="{94AF8FC1-E55E-42DC-91FA-BE49EFF83BE2}" type="presParOf" srcId="{DC8948A2-21C0-4227-96AD-B905F3465C27}" destId="{B1D09593-2EB6-4C14-BECC-4F5B9C6A7450}" srcOrd="2" destOrd="0" presId="urn:microsoft.com/office/officeart/2005/8/layout/bList2"/>
    <dgm:cxn modelId="{F75F38BE-7C2D-4FC0-AC62-7FF019475170}" type="presParOf" srcId="{DC8948A2-21C0-4227-96AD-B905F3465C27}" destId="{46C6A6CB-3763-42C9-BFAC-4D51627684D4}" srcOrd="3" destOrd="0" presId="urn:microsoft.com/office/officeart/2005/8/layout/bList2"/>
    <dgm:cxn modelId="{B257301F-EB75-492C-91E2-AAEB25A25303}" type="presParOf" srcId="{085E5D21-ED42-4D10-9BB7-ED59B3105C1E}" destId="{B450B32B-904F-4EB9-B01B-7BF4E88654BF}" srcOrd="1" destOrd="0" presId="urn:microsoft.com/office/officeart/2005/8/layout/bList2"/>
    <dgm:cxn modelId="{14EEF04F-C32D-4888-BD98-24B746187DDF}" type="presParOf" srcId="{085E5D21-ED42-4D10-9BB7-ED59B3105C1E}" destId="{9A579F8F-2049-42A6-975C-F8DD67AA3C60}" srcOrd="2" destOrd="0" presId="urn:microsoft.com/office/officeart/2005/8/layout/bList2"/>
    <dgm:cxn modelId="{94E7D29F-507C-400F-A6C7-E91544C365FE}" type="presParOf" srcId="{9A579F8F-2049-42A6-975C-F8DD67AA3C60}" destId="{AC388F16-F691-4239-8D3C-D91650548F87}" srcOrd="0" destOrd="0" presId="urn:microsoft.com/office/officeart/2005/8/layout/bList2"/>
    <dgm:cxn modelId="{F1CC699A-215C-4BB4-ABB8-BDA9A8F75F70}" type="presParOf" srcId="{9A579F8F-2049-42A6-975C-F8DD67AA3C60}" destId="{6CAB62BA-176E-4C07-9FF1-EC3860E9E50C}" srcOrd="1" destOrd="0" presId="urn:microsoft.com/office/officeart/2005/8/layout/bList2"/>
    <dgm:cxn modelId="{C51967AB-E2CC-47CD-8A60-7BC34A154D98}" type="presParOf" srcId="{9A579F8F-2049-42A6-975C-F8DD67AA3C60}" destId="{3E740E00-E913-4DE2-BE2A-631D4494EE06}" srcOrd="2" destOrd="0" presId="urn:microsoft.com/office/officeart/2005/8/layout/bList2"/>
    <dgm:cxn modelId="{F6F00CFD-B292-46B7-8FDC-8259305BC75E}" type="presParOf" srcId="{9A579F8F-2049-42A6-975C-F8DD67AA3C60}" destId="{2D53EFC9-3771-4B64-BC7C-D2F1A7C51E37}" srcOrd="3" destOrd="0" presId="urn:microsoft.com/office/officeart/2005/8/layout/bList2"/>
    <dgm:cxn modelId="{A6DA3622-A675-42BA-ADCF-6456D7771614}" type="presParOf" srcId="{085E5D21-ED42-4D10-9BB7-ED59B3105C1E}" destId="{FA18014B-6D09-4AC8-AA63-8C3EA8BB01AB}" srcOrd="3" destOrd="0" presId="urn:microsoft.com/office/officeart/2005/8/layout/bList2"/>
    <dgm:cxn modelId="{881F86D0-778C-46EF-8134-57561FC06E7C}" type="presParOf" srcId="{085E5D21-ED42-4D10-9BB7-ED59B3105C1E}" destId="{02A04B53-CDE2-49D3-BE9F-CDE7E510E41F}" srcOrd="4" destOrd="0" presId="urn:microsoft.com/office/officeart/2005/8/layout/bList2"/>
    <dgm:cxn modelId="{9ED13212-2799-4701-A3F7-033DC911095F}" type="presParOf" srcId="{02A04B53-CDE2-49D3-BE9F-CDE7E510E41F}" destId="{3780687C-ABCD-4956-9F33-8C5165E97C1B}" srcOrd="0" destOrd="0" presId="urn:microsoft.com/office/officeart/2005/8/layout/bList2"/>
    <dgm:cxn modelId="{34E74A9F-EB06-413C-A1AF-B76A55BD4059}" type="presParOf" srcId="{02A04B53-CDE2-49D3-BE9F-CDE7E510E41F}" destId="{E3F57FDA-38F3-428A-B6D5-14A14341C28E}" srcOrd="1" destOrd="0" presId="urn:microsoft.com/office/officeart/2005/8/layout/bList2"/>
    <dgm:cxn modelId="{0477A704-CF6A-4923-BDAF-1E284515A09E}" type="presParOf" srcId="{02A04B53-CDE2-49D3-BE9F-CDE7E510E41F}" destId="{324AB5A1-D0C4-4B03-B87A-6B09C48A1462}" srcOrd="2" destOrd="0" presId="urn:microsoft.com/office/officeart/2005/8/layout/bList2"/>
    <dgm:cxn modelId="{A4D3E4B4-84F0-41D2-B345-545129590C95}" type="presParOf" srcId="{02A04B53-CDE2-49D3-BE9F-CDE7E510E41F}" destId="{5233C022-111C-4C88-B957-AC3E83C579CA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3C3B4-C33C-4588-8422-2C569E0AAEB9}">
      <dsp:nvSpPr>
        <dsp:cNvPr id="0" name=""/>
        <dsp:cNvSpPr/>
      </dsp:nvSpPr>
      <dsp:spPr>
        <a:xfrm>
          <a:off x="5562" y="808454"/>
          <a:ext cx="2402387" cy="1793331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D09593-2EB6-4C14-BECC-4F5B9C6A7450}">
      <dsp:nvSpPr>
        <dsp:cNvPr id="0" name=""/>
        <dsp:cNvSpPr/>
      </dsp:nvSpPr>
      <dsp:spPr>
        <a:xfrm>
          <a:off x="5562" y="26017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Hygiene</a:t>
          </a:r>
          <a:endParaRPr lang="en-US" sz="2500" kern="1200" dirty="0"/>
        </a:p>
      </dsp:txBody>
      <dsp:txXfrm>
        <a:off x="5562" y="2601785"/>
        <a:ext cx="1691822" cy="771132"/>
      </dsp:txXfrm>
    </dsp:sp>
    <dsp:sp modelId="{46C6A6CB-3763-42C9-BFAC-4D51627684D4}">
      <dsp:nvSpPr>
        <dsp:cNvPr id="0" name=""/>
        <dsp:cNvSpPr/>
      </dsp:nvSpPr>
      <dsp:spPr>
        <a:xfrm>
          <a:off x="1765343" y="27242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388F16-F691-4239-8D3C-D91650548F87}">
      <dsp:nvSpPr>
        <dsp:cNvPr id="0" name=""/>
        <dsp:cNvSpPr/>
      </dsp:nvSpPr>
      <dsp:spPr>
        <a:xfrm>
          <a:off x="2814491" y="808454"/>
          <a:ext cx="2402387" cy="1793331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740E00-E913-4DE2-BE2A-631D4494EE06}">
      <dsp:nvSpPr>
        <dsp:cNvPr id="0" name=""/>
        <dsp:cNvSpPr/>
      </dsp:nvSpPr>
      <dsp:spPr>
        <a:xfrm>
          <a:off x="2814491" y="26017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Mask</a:t>
          </a:r>
          <a:endParaRPr lang="en-US" sz="2500" kern="1200" dirty="0"/>
        </a:p>
      </dsp:txBody>
      <dsp:txXfrm>
        <a:off x="2814491" y="2601785"/>
        <a:ext cx="1691822" cy="771132"/>
      </dsp:txXfrm>
    </dsp:sp>
    <dsp:sp modelId="{2D53EFC9-3771-4B64-BC7C-D2F1A7C51E37}">
      <dsp:nvSpPr>
        <dsp:cNvPr id="0" name=""/>
        <dsp:cNvSpPr/>
      </dsp:nvSpPr>
      <dsp:spPr>
        <a:xfrm>
          <a:off x="4574273" y="27242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0687C-ABCD-4956-9F33-8C5165E97C1B}">
      <dsp:nvSpPr>
        <dsp:cNvPr id="0" name=""/>
        <dsp:cNvSpPr/>
      </dsp:nvSpPr>
      <dsp:spPr>
        <a:xfrm>
          <a:off x="5623420" y="808454"/>
          <a:ext cx="2402387" cy="1793331"/>
        </a:xfrm>
        <a:prstGeom prst="round2SameRect">
          <a:avLst>
            <a:gd name="adj1" fmla="val 8000"/>
            <a:gd name="adj2" fmla="val 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4AB5A1-D0C4-4B03-B87A-6B09C48A1462}">
      <dsp:nvSpPr>
        <dsp:cNvPr id="0" name=""/>
        <dsp:cNvSpPr/>
      </dsp:nvSpPr>
      <dsp:spPr>
        <a:xfrm>
          <a:off x="5623420" y="2601785"/>
          <a:ext cx="2402387" cy="771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0" rIns="31750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Social Distance</a:t>
          </a:r>
          <a:endParaRPr lang="en-US" sz="2500" kern="1200" dirty="0"/>
        </a:p>
      </dsp:txBody>
      <dsp:txXfrm>
        <a:off x="5623420" y="2601785"/>
        <a:ext cx="1691822" cy="771132"/>
      </dsp:txXfrm>
    </dsp:sp>
    <dsp:sp modelId="{5233C022-111C-4C88-B957-AC3E83C579CA}">
      <dsp:nvSpPr>
        <dsp:cNvPr id="0" name=""/>
        <dsp:cNvSpPr/>
      </dsp:nvSpPr>
      <dsp:spPr>
        <a:xfrm>
          <a:off x="7383202" y="2724273"/>
          <a:ext cx="840835" cy="840835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A3D90-34A3-4C63-B8A8-16DD437809BA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5E751-7064-47D0-965D-5F106A745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9910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1E0AB-2478-464A-9512-B0F334318683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38098-08AE-4A75-9712-F2F592FF2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853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38098-08AE-4A75-9712-F2F592FF297E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54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 sure to explain that COVID19</a:t>
            </a:r>
            <a:r>
              <a:rPr lang="en-US" baseline="0" dirty="0" smtClean="0"/>
              <a:t> is a pandemic disease with high spread rates as well as highly susceptible to mutations!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38098-08AE-4A75-9712-F2F592FF297E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80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938098-08AE-4A75-9712-F2F592FF29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029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938098-08AE-4A75-9712-F2F592FF29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22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938098-08AE-4A75-9712-F2F592FF29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54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CTIS 186 Business Computer Applications PowerPoint Midterm Exam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938098-08AE-4A75-9712-F2F592FF29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37791C2-8717-42E8-87E4-6A314B186159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6999"/>
            <a:ext cx="7772400" cy="2209801"/>
          </a:xfrm>
        </p:spPr>
        <p:txBody>
          <a:bodyPr/>
          <a:lstStyle/>
          <a:p>
            <a:r>
              <a:rPr lang="tr-TR" b="1" dirty="0" smtClean="0"/>
              <a:t>COVID19 Corona Virus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Jamel Ben </a:t>
            </a:r>
            <a:r>
              <a:rPr lang="en-US" dirty="0" err="1" smtClean="0"/>
              <a:t>Chafra</a:t>
            </a:r>
            <a:endParaRPr lang="en-US" dirty="0"/>
          </a:p>
        </p:txBody>
      </p:sp>
      <p:pic>
        <p:nvPicPr>
          <p:cNvPr id="1027" name="Picture 3" descr="C:\Users\thm_meet_pc\AppData\Local\Microsoft\Windows\INetCache\IE\XJU1TLX9\coronavirus-symbol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79248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 smtClean="0"/>
              <a:t>What is COVID19?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Reported first in China (December 2019).</a:t>
            </a:r>
          </a:p>
          <a:p>
            <a:r>
              <a:rPr lang="en-US" dirty="0" smtClean="0"/>
              <a:t>Is an infectious disease caused by a newly discovered corona virus.</a:t>
            </a:r>
          </a:p>
          <a:p>
            <a:r>
              <a:rPr lang="en-US" dirty="0" smtClean="0"/>
              <a:t>Spreads primarily through droplets of saliva or discharge from the nose upon coughing or sneezing.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8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447800"/>
          </a:xfrm>
        </p:spPr>
        <p:txBody>
          <a:bodyPr/>
          <a:lstStyle/>
          <a:p>
            <a:r>
              <a:rPr lang="en-US" dirty="0" smtClean="0"/>
              <a:t>COVID19 Monthly Cases in USA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09014"/>
              </p:ext>
            </p:extLst>
          </p:nvPr>
        </p:nvGraphicFramePr>
        <p:xfrm>
          <a:off x="457200" y="1828800"/>
          <a:ext cx="8229600" cy="482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Cases in USA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140,574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863,334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730,066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June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803,596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July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1,850,930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1,466,955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1,221,494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October</a:t>
                      </a:r>
                      <a:r>
                        <a:rPr lang="en-US" baseline="0" dirty="0" smtClean="0"/>
                        <a:t>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1,775,715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November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4,230,147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December 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6,064,750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January</a:t>
                      </a:r>
                      <a:r>
                        <a:rPr lang="en-US" baseline="0" dirty="0" smtClean="0"/>
                        <a:t> 2021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6,528,985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82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371600"/>
          </a:xfrm>
        </p:spPr>
        <p:txBody>
          <a:bodyPr/>
          <a:lstStyle/>
          <a:p>
            <a:r>
              <a:rPr lang="en-US" dirty="0" smtClean="0"/>
              <a:t>How to protect ourselves from COVID19?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166844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571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914400"/>
          </a:xfrm>
        </p:spPr>
        <p:txBody>
          <a:bodyPr/>
          <a:lstStyle/>
          <a:p>
            <a:r>
              <a:rPr lang="en-US" sz="4000" dirty="0" smtClean="0"/>
              <a:t>Vaccination priority by age group</a:t>
            </a:r>
            <a:endParaRPr lang="en-US" sz="4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3904487" y="1186434"/>
            <a:ext cx="1179577" cy="4485132"/>
            <a:chOff x="3904487" y="1723644"/>
            <a:chExt cx="1179577" cy="4485132"/>
          </a:xfrm>
        </p:grpSpPr>
        <p:sp>
          <p:nvSpPr>
            <p:cNvPr id="4" name="Rectangle 3"/>
            <p:cNvSpPr/>
            <p:nvPr/>
          </p:nvSpPr>
          <p:spPr>
            <a:xfrm>
              <a:off x="3904487" y="1723644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+85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07536" y="2628900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80 - 84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27347" y="3622548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75 -79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912108" y="4648200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70 - 74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941064" y="5675376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65 - 69</a:t>
              </a:r>
              <a:endParaRPr lang="en-US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4475988" y="2261616"/>
              <a:ext cx="45719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4475987" y="3211830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4483608" y="4188714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4518657" y="5212080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099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"/>
            <a:ext cx="8229600" cy="914400"/>
          </a:xfrm>
        </p:spPr>
        <p:txBody>
          <a:bodyPr/>
          <a:lstStyle/>
          <a:p>
            <a:r>
              <a:rPr lang="en-US" sz="4000" dirty="0" smtClean="0"/>
              <a:t>Vaccination priority by age group</a:t>
            </a:r>
            <a:endParaRPr lang="en-US" sz="4000" dirty="0"/>
          </a:p>
        </p:txBody>
      </p:sp>
      <p:grpSp>
        <p:nvGrpSpPr>
          <p:cNvPr id="9" name="Group 8"/>
          <p:cNvGrpSpPr/>
          <p:nvPr/>
        </p:nvGrpSpPr>
        <p:grpSpPr>
          <a:xfrm>
            <a:off x="3904487" y="1186434"/>
            <a:ext cx="1231389" cy="5450586"/>
            <a:chOff x="3904487" y="1186434"/>
            <a:chExt cx="1231389" cy="5450586"/>
          </a:xfrm>
        </p:grpSpPr>
        <p:sp>
          <p:nvSpPr>
            <p:cNvPr id="4" name="Rectangle 3"/>
            <p:cNvSpPr/>
            <p:nvPr/>
          </p:nvSpPr>
          <p:spPr>
            <a:xfrm>
              <a:off x="3904487" y="1186434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+85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07536" y="2091690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80 - 84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27347" y="3085338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75 -79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912108" y="4110990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70 - 74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941064" y="5138166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65 - 69</a:t>
              </a:r>
              <a:endParaRPr lang="en-US" dirty="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4475988" y="1724406"/>
              <a:ext cx="45719" cy="3048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4475987" y="2674620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4483608" y="3651504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4518657" y="4674870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992876" y="6103620"/>
              <a:ext cx="11430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Remaining ages </a:t>
              </a:r>
              <a:endParaRPr lang="en-US" sz="1400" dirty="0"/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526280" y="5671566"/>
              <a:ext cx="45719" cy="379476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232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179</TotalTime>
  <Words>220</Words>
  <Application>Microsoft Office PowerPoint</Application>
  <PresentationFormat>On-screen Show (4:3)</PresentationFormat>
  <Paragraphs>63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Executive</vt:lpstr>
      <vt:lpstr>COVID19 Corona Virus</vt:lpstr>
      <vt:lpstr>What is COVID19?</vt:lpstr>
      <vt:lpstr>COVID19 Monthly Cases in USA</vt:lpstr>
      <vt:lpstr>How to protect ourselves from COVID19?</vt:lpstr>
      <vt:lpstr>Vaccination priority by age group</vt:lpstr>
      <vt:lpstr>Vaccination priority by age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Windows User</cp:lastModifiedBy>
  <cp:revision>17</cp:revision>
  <dcterms:created xsi:type="dcterms:W3CDTF">2021-02-02T11:36:17Z</dcterms:created>
  <dcterms:modified xsi:type="dcterms:W3CDTF">2021-02-08T13:17:50Z</dcterms:modified>
</cp:coreProperties>
</file>